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7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4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4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30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18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6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0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5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1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3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1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142DC-A637-4B29-AB1B-B2B857FFBD6D}" type="datetimeFigureOut">
              <a:rPr lang="ru-RU" smtClean="0"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42399-96D4-4B72-B163-A10268DCC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22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0"/>
            <a:ext cx="10466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390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278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67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2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740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3" y="0"/>
            <a:ext cx="10163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8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92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22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4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327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5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25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6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0"/>
            <a:ext cx="105949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3404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2017-02-27T21:07:10Z</dcterms:created>
  <dcterms:modified xsi:type="dcterms:W3CDTF">2017-02-27T21:07:16Z</dcterms:modified>
</cp:coreProperties>
</file>